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12192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 /><Relationship Id="rId14" Type="http://schemas.openxmlformats.org/officeDocument/2006/relationships/tableStyles" Target="tableStyles.xml" /><Relationship Id="rId15" Type="http://schemas.openxmlformats.org/officeDocument/2006/relationships/viewProps" Target="viewProps.xml" 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Click to edit Master subtitle style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fr-FR"/>
              <a:t>Click icon to add picture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tile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Multicore &amp; GPU Computing</a:t>
            </a:r>
            <a:endParaRPr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Bild Verarbeitung : Sobel Operator</a:t>
            </a:r>
            <a:endParaRPr lang="de-DE"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Quicksand Light"/>
                <a:ea typeface="Quicksand Light"/>
                <a:cs typeface="Quicksand Light"/>
              </a:rPr>
              <a:t>Gruppe 1: Arno Chaidron, Louis Hermier</a:t>
            </a:r>
            <a:endParaRPr sz="1600">
              <a:solidFill>
                <a:schemeClr val="bg1"/>
              </a:solidFill>
              <a:latin typeface="Quicksand Light"/>
              <a:ea typeface="Quicksand Light"/>
              <a:cs typeface="Quicksand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29502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Vorführung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1038325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7684476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Agenda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953380839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Prototypen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35841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pic>
        <p:nvPicPr>
          <p:cNvPr id="208433561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838199" y="1690687"/>
            <a:ext cx="3826003" cy="2533834"/>
          </a:xfrm>
          <a:prstGeom prst="rect">
            <a:avLst/>
          </a:prstGeom>
        </p:spPr>
      </p:pic>
      <p:pic>
        <p:nvPicPr>
          <p:cNvPr id="500225873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7878673" y="3965590"/>
            <a:ext cx="3826003" cy="2533834"/>
          </a:xfrm>
          <a:prstGeom prst="rect">
            <a:avLst/>
          </a:prstGeom>
        </p:spPr>
      </p:pic>
      <p:sp>
        <p:nvSpPr>
          <p:cNvPr id="2098345017" name="" hidden="0"/>
          <p:cNvSpPr txBox="1"/>
          <p:nvPr isPhoto="0" userDrawn="0"/>
        </p:nvSpPr>
        <p:spPr bwMode="auto">
          <a:xfrm flipH="0" flipV="0">
            <a:off x="4821733" y="1690687"/>
            <a:ext cx="6883628" cy="146307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Small: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600 * 397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238.200px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Medium: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1000 * 662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662.000px</a:t>
            </a:r>
            <a:r>
              <a:rPr>
                <a:latin typeface="Quicksand SemiBold"/>
                <a:ea typeface="Quicksand SemiBold"/>
                <a:cs typeface="Quicksand SemiBold"/>
              </a:rPr>
              <a:t> (2,8x </a:t>
            </a:r>
            <a:r>
              <a:rPr>
                <a:latin typeface="Quicksand Light"/>
                <a:ea typeface="Quicksand Light"/>
                <a:cs typeface="Quicksand Light"/>
              </a:rPr>
              <a:t>small</a:t>
            </a:r>
            <a:r>
              <a:rPr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Large: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4394 * 2910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12.786.540px (19x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medium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, 54x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large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555444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Python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555244440" name="" hidden="0"/>
          <p:cNvSpPr/>
          <p:nvPr isPhoto="0" userDrawn="0"/>
        </p:nvSpPr>
        <p:spPr bwMode="auto">
          <a:xfrm>
            <a:off x="5968559" y="3291840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594511572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29465" y="1220679"/>
            <a:ext cx="4725088" cy="5446820"/>
          </a:xfrm>
          <a:prstGeom prst="rect">
            <a:avLst/>
          </a:prstGeom>
        </p:spPr>
      </p:pic>
      <p:sp>
        <p:nvSpPr>
          <p:cNvPr id="166923247" name="" hidden="0"/>
          <p:cNvSpPr txBox="1"/>
          <p:nvPr isPhoto="0" userDrawn="0"/>
        </p:nvSpPr>
        <p:spPr bwMode="auto">
          <a:xfrm flipH="0" flipV="0">
            <a:off x="7269538" y="1535096"/>
            <a:ext cx="4702122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7217 ms (~ 7 s)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20309 ms (~ 20 s)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387394 ms (</a:t>
            </a:r>
            <a:r>
              <a:rPr b="0">
                <a:latin typeface="Quicksand SemiBold"/>
                <a:ea typeface="Quicksand SemiBold"/>
                <a:cs typeface="Quicksand SemiBold"/>
              </a:rPr>
              <a:t>~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 387 s, ~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6 m 30 s)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8901809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C++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536198497" name="" hidden="0"/>
          <p:cNvSpPr/>
          <p:nvPr isPhoto="0" userDrawn="0"/>
        </p:nvSpPr>
        <p:spPr bwMode="auto">
          <a:xfrm flipH="0" flipV="0">
            <a:off x="6077489" y="4349641"/>
            <a:ext cx="203707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784408079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08929" y="1403528"/>
            <a:ext cx="6077489" cy="5377703"/>
          </a:xfrm>
          <a:prstGeom prst="rect">
            <a:avLst/>
          </a:prstGeom>
        </p:spPr>
      </p:pic>
      <p:sp>
        <p:nvSpPr>
          <p:cNvPr id="161007473" name="" hidden="0"/>
          <p:cNvSpPr txBox="1"/>
          <p:nvPr isPhoto="0" userDrawn="0"/>
        </p:nvSpPr>
        <p:spPr bwMode="auto">
          <a:xfrm flipH="0" flipV="0">
            <a:off x="7269537" y="1535096"/>
            <a:ext cx="4702410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16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15757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44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43910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879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879086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633060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59396248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5756077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Naive Implementierung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470580792" name="" hidden="0"/>
          <p:cNvSpPr/>
          <p:nvPr isPhoto="0" userDrawn="0"/>
        </p:nvSpPr>
        <p:spPr bwMode="auto">
          <a:xfrm>
            <a:off x="6042540" y="4577252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109841537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73980" y="1690687"/>
            <a:ext cx="8046226" cy="5090649"/>
          </a:xfrm>
          <a:prstGeom prst="rect">
            <a:avLst/>
          </a:prstGeom>
        </p:spPr>
      </p:pic>
      <p:sp>
        <p:nvSpPr>
          <p:cNvPr id="34240795" name="" hidden="0"/>
          <p:cNvSpPr txBox="1"/>
          <p:nvPr isPhoto="0" userDrawn="0"/>
        </p:nvSpPr>
        <p:spPr bwMode="auto">
          <a:xfrm flipH="0" flipV="0">
            <a:off x="7158566" y="3388496"/>
            <a:ext cx="4702842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0.047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47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0.127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127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1.169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1169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689597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Erste Optimierung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258498181" name="" hidden="0"/>
          <p:cNvSpPr/>
          <p:nvPr isPhoto="0" userDrawn="0"/>
        </p:nvSpPr>
        <p:spPr bwMode="auto">
          <a:xfrm flipH="0" flipV="0">
            <a:off x="6096017" y="4908547"/>
            <a:ext cx="270292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200413319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27458" y="1616707"/>
            <a:ext cx="9524080" cy="5208001"/>
          </a:xfrm>
          <a:prstGeom prst="rect">
            <a:avLst/>
          </a:prstGeom>
        </p:spPr>
      </p:pic>
      <p:sp>
        <p:nvSpPr>
          <p:cNvPr id="1938142595" name="" hidden="0"/>
          <p:cNvSpPr txBox="1"/>
          <p:nvPr isPhoto="0" userDrawn="0"/>
        </p:nvSpPr>
        <p:spPr bwMode="auto">
          <a:xfrm flipH="0" flipV="0">
            <a:off x="7158566" y="3388495"/>
            <a:ext cx="4704138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0.046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46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-1µs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0.120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120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-7µs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1.153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1153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-16µs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0705035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Lade alle werte gleichzeitig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083802393" name="" hidden="0"/>
          <p:cNvSpPr/>
          <p:nvPr isPhoto="0" userDrawn="0"/>
        </p:nvSpPr>
        <p:spPr bwMode="auto">
          <a:xfrm flipH="0" flipV="0">
            <a:off x="5968559" y="3388782"/>
            <a:ext cx="184137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073003350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0" y="1672016"/>
            <a:ext cx="6455752" cy="5163226"/>
          </a:xfrm>
          <a:prstGeom prst="rect">
            <a:avLst/>
          </a:prstGeom>
        </p:spPr>
      </p:pic>
      <p:sp>
        <p:nvSpPr>
          <p:cNvPr id="1293584194" name="" hidden="0"/>
          <p:cNvSpPr txBox="1"/>
          <p:nvPr isPhoto="0" userDrawn="0"/>
        </p:nvSpPr>
        <p:spPr bwMode="auto">
          <a:xfrm flipH="0" flipV="0">
            <a:off x="7158566" y="3388495"/>
            <a:ext cx="4704966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0.045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45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-1µs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0.116</a:t>
            </a:r>
            <a:r>
              <a:rPr b="0"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116µs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-4µs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1.157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1157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C00000"/>
                </a:solidFill>
                <a:latin typeface="Quicksand SemiBold"/>
                <a:ea typeface="Quicksand SemiBold"/>
                <a:cs typeface="Quicksand SemiBold"/>
              </a:rPr>
              <a:t>+4µs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ONLYOFFICE/7.0.0.127</Application>
  <DocSecurity>0</DocSecurity>
  <PresentationFormat>Widescreen</PresentationFormat>
  <Paragraphs>0</Paragraphs>
  <Slides>10</Slides>
  <Notes>10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created xsi:type="dcterms:W3CDTF">2012-12-03T06:56:55Z</dcterms:created>
  <dcterms:modified xsi:type="dcterms:W3CDTF">2022-03-27T20:59:28Z</dcterms:modified>
  <cp:category/>
  <cp:contentStatus/>
  <cp:version/>
</cp:coreProperties>
</file>